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64"/>
  </p:notesMasterIdLst>
  <p:handoutMasterIdLst>
    <p:handoutMasterId r:id="rId65"/>
  </p:handoutMasterIdLst>
  <p:sldIdLst>
    <p:sldId id="312" r:id="rId2"/>
    <p:sldId id="2147483624" r:id="rId3"/>
    <p:sldId id="2147483564" r:id="rId4"/>
    <p:sldId id="285" r:id="rId5"/>
    <p:sldId id="2142532951" r:id="rId6"/>
    <p:sldId id="2147483632" r:id="rId7"/>
    <p:sldId id="2147483633" r:id="rId8"/>
    <p:sldId id="2142532909" r:id="rId9"/>
    <p:sldId id="2147483646" r:id="rId10"/>
    <p:sldId id="2147483647" r:id="rId11"/>
    <p:sldId id="256" r:id="rId12"/>
    <p:sldId id="257" r:id="rId13"/>
    <p:sldId id="2142532938" r:id="rId14"/>
    <p:sldId id="259" r:id="rId15"/>
    <p:sldId id="2147483645" r:id="rId16"/>
    <p:sldId id="2142532939" r:id="rId17"/>
    <p:sldId id="2142532940" r:id="rId18"/>
    <p:sldId id="2142532957" r:id="rId19"/>
    <p:sldId id="2142532943" r:id="rId20"/>
    <p:sldId id="2142532945" r:id="rId21"/>
    <p:sldId id="2147483634" r:id="rId22"/>
    <p:sldId id="2147483635" r:id="rId23"/>
    <p:sldId id="2147483636" r:id="rId24"/>
    <p:sldId id="2147483637" r:id="rId25"/>
    <p:sldId id="2147483638" r:id="rId26"/>
    <p:sldId id="2139122390" r:id="rId27"/>
    <p:sldId id="2142532902" r:id="rId28"/>
    <p:sldId id="2139122388" r:id="rId29"/>
    <p:sldId id="2147483642" r:id="rId30"/>
    <p:sldId id="258" r:id="rId31"/>
    <p:sldId id="2142532947" r:id="rId32"/>
    <p:sldId id="2139122382" r:id="rId33"/>
    <p:sldId id="2142532920" r:id="rId34"/>
    <p:sldId id="2142532922" r:id="rId35"/>
    <p:sldId id="2142532948" r:id="rId36"/>
    <p:sldId id="2142532919" r:id="rId37"/>
    <p:sldId id="2142532923" r:id="rId38"/>
    <p:sldId id="2142532953" r:id="rId39"/>
    <p:sldId id="2142532958" r:id="rId40"/>
    <p:sldId id="2147483639" r:id="rId41"/>
    <p:sldId id="2142532959" r:id="rId42"/>
    <p:sldId id="2142532960" r:id="rId43"/>
    <p:sldId id="2142532961" r:id="rId44"/>
    <p:sldId id="2142532962" r:id="rId45"/>
    <p:sldId id="2142532963" r:id="rId46"/>
    <p:sldId id="2147483644" r:id="rId47"/>
    <p:sldId id="2142532964" r:id="rId48"/>
    <p:sldId id="2147483643" r:id="rId49"/>
    <p:sldId id="2142532965" r:id="rId50"/>
    <p:sldId id="2142532966" r:id="rId51"/>
    <p:sldId id="2147483567" r:id="rId52"/>
    <p:sldId id="2142532921" r:id="rId53"/>
    <p:sldId id="2139122387" r:id="rId54"/>
    <p:sldId id="2142532924" r:id="rId55"/>
    <p:sldId id="2142532925" r:id="rId56"/>
    <p:sldId id="2142532927" r:id="rId57"/>
    <p:sldId id="2142532954" r:id="rId58"/>
    <p:sldId id="2142532955" r:id="rId59"/>
    <p:sldId id="2139122389" r:id="rId60"/>
    <p:sldId id="2139122393" r:id="rId61"/>
    <p:sldId id="2139122395" r:id="rId62"/>
    <p:sldId id="302" r:id="rId63"/>
  </p:sldIdLst>
  <p:sldSz cx="12192000" cy="6858000"/>
  <p:notesSz cx="6858000" cy="9144000"/>
  <p:embeddedFontLst>
    <p:embeddedFont>
      <p:font typeface="Inter" panose="02000503000000020004" pitchFamily="2" charset="0"/>
      <p:regular r:id="rId66"/>
      <p:bold r:id="rId67"/>
    </p:embeddedFont>
    <p:embeddedFont>
      <p:font typeface="Inter Light" panose="02000503000000020004" pitchFamily="2" charset="0"/>
      <p:regular r:id="rId68"/>
    </p:embeddedFont>
    <p:embeddedFont>
      <p:font typeface="Inter SemiBold" panose="02000503000000020004" pitchFamily="2" charset="0"/>
      <p:regular r:id="rId69"/>
      <p:bold r:id="rId70"/>
    </p:embeddedFont>
    <p:embeddedFont>
      <p:font typeface="Microsoft Sans Serif" panose="020B0604020202020204" pitchFamily="34"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09"/>
            <p14:sldId id="2147483646"/>
            <p14:sldId id="2147483647"/>
            <p14:sldId id="256"/>
            <p14:sldId id="257"/>
            <p14:sldId id="2142532938"/>
            <p14:sldId id="259"/>
            <p14:sldId id="2147483645"/>
            <p14:sldId id="2142532939"/>
            <p14:sldId id="2142532940"/>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58"/>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One Year Trend" id="{09DCC21F-4055-465D-B8E9-3B316CE91A22}">
          <p14:sldIdLst>
            <p14:sldId id="2147483639"/>
            <p14:sldId id="2142532959"/>
            <p14:sldId id="2142532960"/>
            <p14:sldId id="2142532961"/>
            <p14:sldId id="2142532962"/>
            <p14:sldId id="2142532963"/>
            <p14:sldId id="2147483644"/>
            <p14:sldId id="2142532964"/>
            <p14:sldId id="2147483643"/>
            <p14:sldId id="2142532965"/>
            <p14:sldId id="2142532966"/>
          </p14:sldIdLst>
        </p14:section>
        <p14:section name="Back Up Slides" id="{1665F3DF-E941-4B92-9FC9-78816FDFE7C0}">
          <p14:sldIdLst>
            <p14:sldId id="2147483567"/>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DBB05-826B-4666-BB94-A6762555D8C1}" v="2" dt="2025-09-01T11:50:24.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86" d="100"/>
          <a:sy n="86" d="100"/>
        </p:scale>
        <p:origin x="122" y="31"/>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ldChg>
      <pc:sldChg chg="addSp modSp mod">
        <pc:chgData name="Munir, Hassan" userId="72b44764-6718-4eb5-979c-fc4e67a1d4a7" providerId="ADAL" clId="{A9C3A9E8-5027-4A41-B9B0-D1082D191EB0}" dt="2025-04-09T12:54:40.285" v="44" actId="1076"/>
        <pc:sldMkLst>
          <pc:docMk/>
          <pc:sldMk cId="3502465053" sldId="2142532948"/>
        </pc:sldMkLst>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ldChg>
      <pc:sldChg chg="modSp add mod">
        <pc:chgData name="Munir, Hassan" userId="72b44764-6718-4eb5-979c-fc4e67a1d4a7" providerId="ADAL" clId="{A9C3A9E8-5027-4A41-B9B0-D1082D191EB0}" dt="2025-04-16T14:12:05.388" v="83" actId="20577"/>
        <pc:sldMkLst>
          <pc:docMk/>
          <pc:sldMk cId="1272013163" sldId="2147483567"/>
        </pc:sldMkLst>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ldChg>
      <pc:sldChg chg="modSp add mod">
        <pc:chgData name="Munir, Hassan" userId="72b44764-6718-4eb5-979c-fc4e67a1d4a7" providerId="ADAL" clId="{A9C3A9E8-5027-4A41-B9B0-D1082D191EB0}" dt="2025-04-09T12:48:47.882" v="22"/>
        <pc:sldMkLst>
          <pc:docMk/>
          <pc:sldMk cId="564289431" sldId="2147483637"/>
        </pc:sldMkLst>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docChgLst>
    <pc:chgData name="Munir, Hassan" userId="72b44764-6718-4eb5-979c-fc4e67a1d4a7" providerId="ADAL" clId="{FBD8D7E9-91B1-4066-AFCC-A2ACEEEDBC3D}"/>
    <pc:docChg chg="undo redo custSel addSld delSld modSld sldOrd modSection">
      <pc:chgData name="Munir, Hassan" userId="72b44764-6718-4eb5-979c-fc4e67a1d4a7" providerId="ADAL" clId="{FBD8D7E9-91B1-4066-AFCC-A2ACEEEDBC3D}" dt="2025-08-08T09:28:59.245" v="161" actId="14100"/>
      <pc:docMkLst>
        <pc:docMk/>
      </pc:docMkLst>
      <pc:sldChg chg="add ord">
        <pc:chgData name="Munir, Hassan" userId="72b44764-6718-4eb5-979c-fc4e67a1d4a7" providerId="ADAL" clId="{FBD8D7E9-91B1-4066-AFCC-A2ACEEEDBC3D}" dt="2025-07-22T19:44:27.861" v="11"/>
        <pc:sldMkLst>
          <pc:docMk/>
          <pc:sldMk cId="1778672501" sldId="256"/>
        </pc:sldMkLst>
      </pc:sldChg>
      <pc:sldChg chg="add ord">
        <pc:chgData name="Munir, Hassan" userId="72b44764-6718-4eb5-979c-fc4e67a1d4a7" providerId="ADAL" clId="{FBD8D7E9-91B1-4066-AFCC-A2ACEEEDBC3D}" dt="2025-07-22T19:44:37.979" v="15"/>
        <pc:sldMkLst>
          <pc:docMk/>
          <pc:sldMk cId="344278508" sldId="257"/>
        </pc:sldMkLst>
      </pc:sldChg>
      <pc:sldChg chg="addSp delSp modSp add del mod">
        <pc:chgData name="Munir, Hassan" userId="72b44764-6718-4eb5-979c-fc4e67a1d4a7" providerId="ADAL" clId="{FBD8D7E9-91B1-4066-AFCC-A2ACEEEDBC3D}" dt="2025-07-23T09:39:07.683" v="63" actId="47"/>
        <pc:sldMkLst>
          <pc:docMk/>
          <pc:sldMk cId="1849709339" sldId="258"/>
        </pc:sldMkLst>
      </pc:sldChg>
      <pc:sldChg chg="delSp modSp add mod modNotesTx">
        <pc:chgData name="Munir, Hassan" userId="72b44764-6718-4eb5-979c-fc4e67a1d4a7" providerId="ADAL" clId="{FBD8D7E9-91B1-4066-AFCC-A2ACEEEDBC3D}" dt="2025-07-24T14:18:08.453" v="131" actId="20577"/>
        <pc:sldMkLst>
          <pc:docMk/>
          <pc:sldMk cId="3667565233" sldId="258"/>
        </pc:sldMkLst>
      </pc:sldChg>
      <pc:sldChg chg="add ord">
        <pc:chgData name="Munir, Hassan" userId="72b44764-6718-4eb5-979c-fc4e67a1d4a7" providerId="ADAL" clId="{FBD8D7E9-91B1-4066-AFCC-A2ACEEEDBC3D}" dt="2025-07-23T21:30:29.942" v="84"/>
        <pc:sldMkLst>
          <pc:docMk/>
          <pc:sldMk cId="1181773190" sldId="259"/>
        </pc:sldMkLst>
      </pc:sldChg>
      <pc:sldChg chg="add">
        <pc:chgData name="Munir, Hassan" userId="72b44764-6718-4eb5-979c-fc4e67a1d4a7" providerId="ADAL" clId="{FBD8D7E9-91B1-4066-AFCC-A2ACEEEDBC3D}" dt="2025-07-22T19:41:05.078" v="3"/>
        <pc:sldMkLst>
          <pc:docMk/>
          <pc:sldMk cId="3509793651" sldId="2142532909"/>
        </pc:sldMkLst>
      </pc:sldChg>
      <pc:sldChg chg="del">
        <pc:chgData name="Munir, Hassan" userId="72b44764-6718-4eb5-979c-fc4e67a1d4a7" providerId="ADAL" clId="{FBD8D7E9-91B1-4066-AFCC-A2ACEEEDBC3D}" dt="2025-07-22T19:39:18.093" v="2" actId="47"/>
        <pc:sldMkLst>
          <pc:docMk/>
          <pc:sldMk cId="3662291754" sldId="2142532910"/>
        </pc:sldMkLst>
      </pc:sldChg>
      <pc:sldChg chg="del">
        <pc:chgData name="Munir, Hassan" userId="72b44764-6718-4eb5-979c-fc4e67a1d4a7" providerId="ADAL" clId="{FBD8D7E9-91B1-4066-AFCC-A2ACEEEDBC3D}" dt="2025-07-22T19:39:18.093" v="2" actId="47"/>
        <pc:sldMkLst>
          <pc:docMk/>
          <pc:sldMk cId="1701621334" sldId="2142532916"/>
        </pc:sldMkLst>
      </pc:sldChg>
      <pc:sldChg chg="addSp delSp mod">
        <pc:chgData name="Munir, Hassan" userId="72b44764-6718-4eb5-979c-fc4e67a1d4a7" providerId="ADAL" clId="{FBD8D7E9-91B1-4066-AFCC-A2ACEEEDBC3D}" dt="2025-07-23T09:38:28.224" v="53" actId="478"/>
        <pc:sldMkLst>
          <pc:docMk/>
          <pc:sldMk cId="1627687572" sldId="2142532920"/>
        </pc:sldMkLst>
      </pc:sldChg>
      <pc:sldChg chg="del">
        <pc:chgData name="Munir, Hassan" userId="72b44764-6718-4eb5-979c-fc4e67a1d4a7" providerId="ADAL" clId="{FBD8D7E9-91B1-4066-AFCC-A2ACEEEDBC3D}" dt="2025-07-22T19:39:18.093" v="2" actId="47"/>
        <pc:sldMkLst>
          <pc:docMk/>
          <pc:sldMk cId="1759270950" sldId="2142532934"/>
        </pc:sldMkLst>
      </pc:sldChg>
      <pc:sldChg chg="del">
        <pc:chgData name="Munir, Hassan" userId="72b44764-6718-4eb5-979c-fc4e67a1d4a7" providerId="ADAL" clId="{FBD8D7E9-91B1-4066-AFCC-A2ACEEEDBC3D}" dt="2025-07-22T19:45:28.442" v="16" actId="2696"/>
        <pc:sldMkLst>
          <pc:docMk/>
          <pc:sldMk cId="2233577589" sldId="2142532938"/>
        </pc:sldMkLst>
      </pc:sldChg>
      <pc:sldChg chg="add del">
        <pc:chgData name="Munir, Hassan" userId="72b44764-6718-4eb5-979c-fc4e67a1d4a7" providerId="ADAL" clId="{FBD8D7E9-91B1-4066-AFCC-A2ACEEEDBC3D}" dt="2025-07-22T19:48:28.627" v="21"/>
        <pc:sldMkLst>
          <pc:docMk/>
          <pc:sldMk cId="2729282724" sldId="2142532938"/>
        </pc:sldMkLst>
      </pc:sldChg>
      <pc:sldChg chg="add del">
        <pc:chgData name="Munir, Hassan" userId="72b44764-6718-4eb5-979c-fc4e67a1d4a7" providerId="ADAL" clId="{FBD8D7E9-91B1-4066-AFCC-A2ACEEEDBC3D}" dt="2025-07-22T19:38:05.687" v="1"/>
        <pc:sldMkLst>
          <pc:docMk/>
          <pc:sldMk cId="4143341146" sldId="2142532939"/>
        </pc:sldMkLst>
      </pc:sldChg>
      <pc:sldChg chg="add del">
        <pc:chgData name="Munir, Hassan" userId="72b44764-6718-4eb5-979c-fc4e67a1d4a7" providerId="ADAL" clId="{FBD8D7E9-91B1-4066-AFCC-A2ACEEEDBC3D}" dt="2025-07-22T19:38:05.687" v="1"/>
        <pc:sldMkLst>
          <pc:docMk/>
          <pc:sldMk cId="2726275349" sldId="2142532940"/>
        </pc:sldMkLst>
      </pc:sldChg>
      <pc:sldChg chg="add del">
        <pc:chgData name="Munir, Hassan" userId="72b44764-6718-4eb5-979c-fc4e67a1d4a7" providerId="ADAL" clId="{FBD8D7E9-91B1-4066-AFCC-A2ACEEEDBC3D}" dt="2025-07-22T19:38:05.687" v="1"/>
        <pc:sldMkLst>
          <pc:docMk/>
          <pc:sldMk cId="2043494489" sldId="2142532943"/>
        </pc:sldMkLst>
      </pc:sldChg>
      <pc:sldChg chg="add del">
        <pc:chgData name="Munir, Hassan" userId="72b44764-6718-4eb5-979c-fc4e67a1d4a7" providerId="ADAL" clId="{FBD8D7E9-91B1-4066-AFCC-A2ACEEEDBC3D}" dt="2025-07-22T19:38:05.687" v="1"/>
        <pc:sldMkLst>
          <pc:docMk/>
          <pc:sldMk cId="2273827513" sldId="2142532945"/>
        </pc:sldMkLst>
      </pc:sldChg>
      <pc:sldChg chg="del">
        <pc:chgData name="Munir, Hassan" userId="72b44764-6718-4eb5-979c-fc4e67a1d4a7" providerId="ADAL" clId="{FBD8D7E9-91B1-4066-AFCC-A2ACEEEDBC3D}" dt="2025-07-22T19:39:18.093" v="2" actId="47"/>
        <pc:sldMkLst>
          <pc:docMk/>
          <pc:sldMk cId="901368968" sldId="2142532956"/>
        </pc:sldMkLst>
      </pc:sldChg>
      <pc:sldChg chg="add del">
        <pc:chgData name="Munir, Hassan" userId="72b44764-6718-4eb5-979c-fc4e67a1d4a7" providerId="ADAL" clId="{FBD8D7E9-91B1-4066-AFCC-A2ACEEEDBC3D}" dt="2025-07-22T19:38:05.687" v="1"/>
        <pc:sldMkLst>
          <pc:docMk/>
          <pc:sldMk cId="1086361615" sldId="2142532957"/>
        </pc:sldMkLst>
      </pc:sldChg>
      <pc:sldChg chg="addSp delSp mod">
        <pc:chgData name="Munir, Hassan" userId="72b44764-6718-4eb5-979c-fc4e67a1d4a7" providerId="ADAL" clId="{FBD8D7E9-91B1-4066-AFCC-A2ACEEEDBC3D}" dt="2025-07-22T19:50:23.662" v="27" actId="478"/>
        <pc:sldMkLst>
          <pc:docMk/>
          <pc:sldMk cId="96529050" sldId="2142532963"/>
        </pc:sldMkLst>
      </pc:sldChg>
      <pc:sldChg chg="addSp delSp modSp mod">
        <pc:chgData name="Munir, Hassan" userId="72b44764-6718-4eb5-979c-fc4e67a1d4a7" providerId="ADAL" clId="{FBD8D7E9-91B1-4066-AFCC-A2ACEEEDBC3D}" dt="2025-08-05T19:27:28.355" v="152"/>
        <pc:sldMkLst>
          <pc:docMk/>
          <pc:sldMk cId="2195720891" sldId="2142532964"/>
        </pc:sldMkLst>
        <pc:spChg chg="add mod">
          <ac:chgData name="Munir, Hassan" userId="72b44764-6718-4eb5-979c-fc4e67a1d4a7" providerId="ADAL" clId="{FBD8D7E9-91B1-4066-AFCC-A2ACEEEDBC3D}" dt="2025-08-05T19:27:28.355" v="152"/>
          <ac:spMkLst>
            <pc:docMk/>
            <pc:sldMk cId="2195720891" sldId="2142532964"/>
            <ac:spMk id="8" creationId="{3E9416FD-C97E-F12D-AECC-E46FC09A015E}"/>
          </ac:spMkLst>
        </pc:spChg>
      </pc:sldChg>
      <pc:sldChg chg="addSp delSp mod">
        <pc:chgData name="Munir, Hassan" userId="72b44764-6718-4eb5-979c-fc4e67a1d4a7" providerId="ADAL" clId="{FBD8D7E9-91B1-4066-AFCC-A2ACEEEDBC3D}" dt="2025-07-22T19:55:19.625" v="37" actId="478"/>
        <pc:sldMkLst>
          <pc:docMk/>
          <pc:sldMk cId="2157961457" sldId="2142532965"/>
        </pc:sldMkLst>
      </pc:sldChg>
      <pc:sldChg chg="addSp delSp mod">
        <pc:chgData name="Munir, Hassan" userId="72b44764-6718-4eb5-979c-fc4e67a1d4a7" providerId="ADAL" clId="{FBD8D7E9-91B1-4066-AFCC-A2ACEEEDBC3D}" dt="2025-08-05T19:15:52.719" v="147" actId="478"/>
        <pc:sldMkLst>
          <pc:docMk/>
          <pc:sldMk cId="507085740" sldId="2142532966"/>
        </pc:sldMkLst>
        <pc:spChg chg="add del">
          <ac:chgData name="Munir, Hassan" userId="72b44764-6718-4eb5-979c-fc4e67a1d4a7" providerId="ADAL" clId="{FBD8D7E9-91B1-4066-AFCC-A2ACEEEDBC3D}" dt="2025-08-05T19:15:52.719" v="147" actId="478"/>
          <ac:spMkLst>
            <pc:docMk/>
            <pc:sldMk cId="507085740" sldId="2142532966"/>
            <ac:spMk id="4" creationId="{A0064DF2-22E2-9F88-BDE0-343B36310EB7}"/>
          </ac:spMkLst>
        </pc:spChg>
      </pc:sldChg>
      <pc:sldChg chg="modSp mod">
        <pc:chgData name="Munir, Hassan" userId="72b44764-6718-4eb5-979c-fc4e67a1d4a7" providerId="ADAL" clId="{FBD8D7E9-91B1-4066-AFCC-A2ACEEEDBC3D}" dt="2025-08-08T09:28:59.245" v="161" actId="14100"/>
        <pc:sldMkLst>
          <pc:docMk/>
          <pc:sldMk cId="3144296915" sldId="2147483632"/>
        </pc:sldMkLst>
        <pc:spChg chg="mod">
          <ac:chgData name="Munir, Hassan" userId="72b44764-6718-4eb5-979c-fc4e67a1d4a7" providerId="ADAL" clId="{FBD8D7E9-91B1-4066-AFCC-A2ACEEEDBC3D}" dt="2025-08-08T09:28:59.245" v="161" actId="14100"/>
          <ac:spMkLst>
            <pc:docMk/>
            <pc:sldMk cId="3144296915" sldId="2147483632"/>
            <ac:spMk id="18" creationId="{A89341F8-7566-F181-A0ED-CC3F49AE3170}"/>
          </ac:spMkLst>
        </pc:spChg>
        <pc:spChg chg="mod">
          <ac:chgData name="Munir, Hassan" userId="72b44764-6718-4eb5-979c-fc4e67a1d4a7" providerId="ADAL" clId="{FBD8D7E9-91B1-4066-AFCC-A2ACEEEDBC3D}" dt="2025-08-08T09:28:31.987" v="159" actId="20577"/>
          <ac:spMkLst>
            <pc:docMk/>
            <pc:sldMk cId="3144296915" sldId="2147483632"/>
            <ac:spMk id="27" creationId="{FAB768A4-908A-205E-EA69-D63F8120BE75}"/>
          </ac:spMkLst>
        </pc:spChg>
      </pc:sldChg>
      <pc:sldChg chg="modSp mod">
        <pc:chgData name="Munir, Hassan" userId="72b44764-6718-4eb5-979c-fc4e67a1d4a7" providerId="ADAL" clId="{FBD8D7E9-91B1-4066-AFCC-A2ACEEEDBC3D}" dt="2025-07-22T20:54:56.401" v="41" actId="14100"/>
        <pc:sldMkLst>
          <pc:docMk/>
          <pc:sldMk cId="2387149314" sldId="2147483633"/>
        </pc:sldMkLst>
      </pc:sldChg>
      <pc:sldChg chg="del">
        <pc:chgData name="Munir, Hassan" userId="72b44764-6718-4eb5-979c-fc4e67a1d4a7" providerId="ADAL" clId="{FBD8D7E9-91B1-4066-AFCC-A2ACEEEDBC3D}" dt="2025-07-23T09:40:06.848" v="79" actId="47"/>
        <pc:sldMkLst>
          <pc:docMk/>
          <pc:sldMk cId="1379933946" sldId="2147483641"/>
        </pc:sldMkLst>
      </pc:sldChg>
      <pc:sldChg chg="addSp delSp modSp mod">
        <pc:chgData name="Munir, Hassan" userId="72b44764-6718-4eb5-979c-fc4e67a1d4a7" providerId="ADAL" clId="{FBD8D7E9-91B1-4066-AFCC-A2ACEEEDBC3D}" dt="2025-08-05T19:27:29.789" v="153"/>
        <pc:sldMkLst>
          <pc:docMk/>
          <pc:sldMk cId="1775917377" sldId="2147483643"/>
        </pc:sldMkLst>
        <pc:spChg chg="mod">
          <ac:chgData name="Munir, Hassan" userId="72b44764-6718-4eb5-979c-fc4e67a1d4a7" providerId="ADAL" clId="{FBD8D7E9-91B1-4066-AFCC-A2ACEEEDBC3D}" dt="2025-08-05T19:11:44.325" v="143" actId="1076"/>
          <ac:spMkLst>
            <pc:docMk/>
            <pc:sldMk cId="1775917377" sldId="2147483643"/>
            <ac:spMk id="3" creationId="{470F5E87-F20C-BC2B-AF80-7D1E0F0C9A4D}"/>
          </ac:spMkLst>
        </pc:spChg>
        <pc:spChg chg="add del mod">
          <ac:chgData name="Munir, Hassan" userId="72b44764-6718-4eb5-979c-fc4e67a1d4a7" providerId="ADAL" clId="{FBD8D7E9-91B1-4066-AFCC-A2ACEEEDBC3D}" dt="2025-08-05T19:11:40.503" v="140" actId="1076"/>
          <ac:spMkLst>
            <pc:docMk/>
            <pc:sldMk cId="1775917377" sldId="2147483643"/>
            <ac:spMk id="4" creationId="{A168A802-3DD0-7788-7263-D95AB6F4781F}"/>
          </ac:spMkLst>
        </pc:spChg>
        <pc:spChg chg="add mod">
          <ac:chgData name="Munir, Hassan" userId="72b44764-6718-4eb5-979c-fc4e67a1d4a7" providerId="ADAL" clId="{FBD8D7E9-91B1-4066-AFCC-A2ACEEEDBC3D}" dt="2025-08-05T19:27:29.789" v="153"/>
          <ac:spMkLst>
            <pc:docMk/>
            <pc:sldMk cId="1775917377" sldId="2147483643"/>
            <ac:spMk id="8" creationId="{5CE75E4C-7481-9F30-3CD0-164D407346AE}"/>
          </ac:spMkLst>
        </pc:spChg>
      </pc:sldChg>
      <pc:sldChg chg="add del">
        <pc:chgData name="Munir, Hassan" userId="72b44764-6718-4eb5-979c-fc4e67a1d4a7" providerId="ADAL" clId="{FBD8D7E9-91B1-4066-AFCC-A2ACEEEDBC3D}" dt="2025-07-23T20:11:08.286" v="80" actId="47"/>
        <pc:sldMkLst>
          <pc:docMk/>
          <pc:sldMk cId="568978338" sldId="2147483645"/>
        </pc:sldMkLst>
      </pc:sldChg>
      <pc:sldChg chg="del">
        <pc:chgData name="Munir, Hassan" userId="72b44764-6718-4eb5-979c-fc4e67a1d4a7" providerId="ADAL" clId="{FBD8D7E9-91B1-4066-AFCC-A2ACEEEDBC3D}" dt="2025-07-22T19:45:28.442" v="16" actId="2696"/>
        <pc:sldMkLst>
          <pc:docMk/>
          <pc:sldMk cId="1181773190" sldId="2147483645"/>
        </pc:sldMkLst>
      </pc:sldChg>
      <pc:sldChg chg="add">
        <pc:chgData name="Munir, Hassan" userId="72b44764-6718-4eb5-979c-fc4e67a1d4a7" providerId="ADAL" clId="{FBD8D7E9-91B1-4066-AFCC-A2ACEEEDBC3D}" dt="2025-07-23T20:11:09.514" v="81"/>
        <pc:sldMkLst>
          <pc:docMk/>
          <pc:sldMk cId="2677081126" sldId="2147483645"/>
        </pc:sldMkLst>
      </pc:sldChg>
      <pc:sldChg chg="add ord">
        <pc:chgData name="Munir, Hassan" userId="72b44764-6718-4eb5-979c-fc4e67a1d4a7" providerId="ADAL" clId="{FBD8D7E9-91B1-4066-AFCC-A2ACEEEDBC3D}" dt="2025-07-22T19:44:08.068" v="5"/>
        <pc:sldMkLst>
          <pc:docMk/>
          <pc:sldMk cId="2461741843" sldId="2147483646"/>
        </pc:sldMkLst>
      </pc:sldChg>
      <pc:sldChg chg="add ord">
        <pc:chgData name="Munir, Hassan" userId="72b44764-6718-4eb5-979c-fc4e67a1d4a7" providerId="ADAL" clId="{FBD8D7E9-91B1-4066-AFCC-A2ACEEEDBC3D}" dt="2025-07-22T19:44:17.257" v="7"/>
        <pc:sldMkLst>
          <pc:docMk/>
          <pc:sldMk cId="2055954070" sldId="2147483647"/>
        </pc:sldMkLst>
      </pc:sldChg>
      <pc:sldMasterChg chg="delSldLayout">
        <pc:chgData name="Munir, Hassan" userId="72b44764-6718-4eb5-979c-fc4e67a1d4a7" providerId="ADAL" clId="{FBD8D7E9-91B1-4066-AFCC-A2ACEEEDBC3D}" dt="2025-07-22T19:45:28.442" v="16" actId="2696"/>
        <pc:sldMasterMkLst>
          <pc:docMk/>
          <pc:sldMasterMk cId="1840651985" sldId="2147483648"/>
        </pc:sldMasterMkLst>
        <pc:sldLayoutChg chg="del">
          <pc:chgData name="Munir, Hassan" userId="72b44764-6718-4eb5-979c-fc4e67a1d4a7" providerId="ADAL" clId="{FBD8D7E9-91B1-4066-AFCC-A2ACEEEDBC3D}" dt="2025-07-22T19:45:28.442" v="16" actId="2696"/>
          <pc:sldLayoutMkLst>
            <pc:docMk/>
            <pc:sldMasterMk cId="1840651985" sldId="2147483648"/>
            <pc:sldLayoutMk cId="3086252126" sldId="2147483714"/>
          </pc:sldLayoutMkLst>
        </pc:sldLayoutChg>
      </pc:sldMasterChg>
    </pc:docChg>
  </pc:docChgLst>
  <pc:docChgLst>
    <pc:chgData name="Munir, Hassan" userId="72b44764-6718-4eb5-979c-fc4e67a1d4a7" providerId="ADAL" clId="{12B42A6E-EB48-4E47-B4F3-8E0F3EAAD6D4}"/>
    <pc:docChg chg="addSld delSld modSld modSection">
      <pc:chgData name="Munir, Hassan" userId="72b44764-6718-4eb5-979c-fc4e67a1d4a7" providerId="ADAL" clId="{12B42A6E-EB48-4E47-B4F3-8E0F3EAAD6D4}" dt="2025-07-07T09:18:08.326" v="2"/>
      <pc:docMkLst>
        <pc:docMk/>
      </pc:docMkLst>
      <pc:sldChg chg="add del">
        <pc:chgData name="Munir, Hassan" userId="72b44764-6718-4eb5-979c-fc4e67a1d4a7" providerId="ADAL" clId="{12B42A6E-EB48-4E47-B4F3-8E0F3EAAD6D4}" dt="2025-07-07T09:18:08.326" v="2"/>
        <pc:sldMkLst>
          <pc:docMk/>
          <pc:sldMk cId="3986722990" sldId="2147483642"/>
        </pc:sldMkLst>
      </pc:sldChg>
      <pc:sldChg chg="add">
        <pc:chgData name="Munir, Hassan" userId="72b44764-6718-4eb5-979c-fc4e67a1d4a7" providerId="ADAL" clId="{12B42A6E-EB48-4E47-B4F3-8E0F3EAAD6D4}" dt="2025-07-07T09:17:38.088" v="0"/>
        <pc:sldMkLst>
          <pc:docMk/>
          <pc:sldMk cId="1181773190" sldId="2147483645"/>
        </pc:sldMkLst>
      </pc:sldChg>
    </pc:docChg>
  </pc:docChgLst>
  <pc:docChgLst>
    <pc:chgData name="Munir, Hassan" userId="72b44764-6718-4eb5-979c-fc4e67a1d4a7" providerId="ADAL" clId="{0820F524-D92C-499F-A328-B1D058DD73B2}"/>
    <pc:docChg chg="modSld">
      <pc:chgData name="Munir, Hassan" userId="72b44764-6718-4eb5-979c-fc4e67a1d4a7" providerId="ADAL" clId="{0820F524-D92C-499F-A328-B1D058DD73B2}" dt="2025-09-01T11:50:24.649" v="7"/>
      <pc:docMkLst>
        <pc:docMk/>
      </pc:docMkLst>
      <pc:sldChg chg="addSp modSp">
        <pc:chgData name="Munir, Hassan" userId="72b44764-6718-4eb5-979c-fc4e67a1d4a7" providerId="ADAL" clId="{0820F524-D92C-499F-A328-B1D058DD73B2}" dt="2025-09-01T11:50:14.789" v="6"/>
        <pc:sldMkLst>
          <pc:docMk/>
          <pc:sldMk cId="96529050" sldId="2142532963"/>
        </pc:sldMkLst>
        <pc:spChg chg="add mod">
          <ac:chgData name="Munir, Hassan" userId="72b44764-6718-4eb5-979c-fc4e67a1d4a7" providerId="ADAL" clId="{0820F524-D92C-499F-A328-B1D058DD73B2}" dt="2025-09-01T11:50:14.789" v="6"/>
          <ac:spMkLst>
            <pc:docMk/>
            <pc:sldMk cId="96529050" sldId="2142532963"/>
            <ac:spMk id="8" creationId="{9773963D-486D-AFC1-3CC5-C8BAAE1E5FAF}"/>
          </ac:spMkLst>
        </pc:spChg>
      </pc:sldChg>
      <pc:sldChg chg="modSp mod">
        <pc:chgData name="Munir, Hassan" userId="72b44764-6718-4eb5-979c-fc4e67a1d4a7" providerId="ADAL" clId="{0820F524-D92C-499F-A328-B1D058DD73B2}" dt="2025-09-01T09:41:19.536" v="5" actId="20577"/>
        <pc:sldMkLst>
          <pc:docMk/>
          <pc:sldMk cId="3144296915" sldId="2147483632"/>
        </pc:sldMkLst>
        <pc:spChg chg="mod">
          <ac:chgData name="Munir, Hassan" userId="72b44764-6718-4eb5-979c-fc4e67a1d4a7" providerId="ADAL" clId="{0820F524-D92C-499F-A328-B1D058DD73B2}" dt="2025-09-01T09:41:19.536" v="5" actId="20577"/>
          <ac:spMkLst>
            <pc:docMk/>
            <pc:sldMk cId="3144296915" sldId="2147483632"/>
            <ac:spMk id="27" creationId="{FAB768A4-908A-205E-EA69-D63F8120BE75}"/>
          </ac:spMkLst>
        </pc:spChg>
      </pc:sldChg>
      <pc:sldChg chg="addSp modSp">
        <pc:chgData name="Munir, Hassan" userId="72b44764-6718-4eb5-979c-fc4e67a1d4a7" providerId="ADAL" clId="{0820F524-D92C-499F-A328-B1D058DD73B2}" dt="2025-09-01T11:50:24.649" v="7"/>
        <pc:sldMkLst>
          <pc:docMk/>
          <pc:sldMk cId="334679512" sldId="2147483644"/>
        </pc:sldMkLst>
        <pc:spChg chg="add mod">
          <ac:chgData name="Munir, Hassan" userId="72b44764-6718-4eb5-979c-fc4e67a1d4a7" providerId="ADAL" clId="{0820F524-D92C-499F-A328-B1D058DD73B2}" dt="2025-09-01T11:50:24.649" v="7"/>
          <ac:spMkLst>
            <pc:docMk/>
            <pc:sldMk cId="334679512" sldId="2147483644"/>
            <ac:spMk id="8" creationId="{EA9CD795-169F-79C4-1BED-685A02C42D11}"/>
          </ac:spMkLst>
        </pc:spChg>
      </pc:sldChg>
    </pc:docChg>
  </pc:docChgLst>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5-12T17:37:41.329" v="77" actId="20577"/>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ldChg>
      <pc:sldChg chg="modNotesTx">
        <pc:chgData name="Munir, Hassan" userId="72b44764-6718-4eb5-979c-fc4e67a1d4a7" providerId="ADAL" clId="{17ECD9A1-A79B-4A84-B117-0A3DDC4CAD94}" dt="2025-05-12T17:37:41.329" v="77" actId="20577"/>
        <pc:sldMkLst>
          <pc:docMk/>
          <pc:sldMk cId="334679512" sldId="21474836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9/1/2025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9/1/2025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DFAD-9B32-A58A-92FD-9C7AA6D1B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5B99-B246-9D45-48F5-57987C756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DE3BE-3D2D-AF95-063C-B76B52F7F5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average cod per day. </a:t>
            </a:r>
            <a:r>
              <a:rPr lang="en-US"/>
              <a:t>This information is retrieved from customer system</a:t>
            </a:r>
            <a:endParaRPr lang="en-US" dirty="0"/>
          </a:p>
        </p:txBody>
      </p:sp>
      <p:sp>
        <p:nvSpPr>
          <p:cNvPr id="4" name="Slide Number Placeholder 3">
            <a:extLst>
              <a:ext uri="{FF2B5EF4-FFF2-40B4-BE49-F238E27FC236}">
                <a16:creationId xmlns:a16="http://schemas.microsoft.com/office/drawing/2014/main" id="{F6A39CE3-F0C2-1218-332E-7F0C925D7128}"/>
              </a:ext>
            </a:extLst>
          </p:cNvPr>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96722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6C4B6-C71B-B1E2-DFE4-FA3F19538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7541-CED4-D7F0-964B-3B28820D2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70F1A-F65C-4436-48A4-248FBD6A40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average cod per day. This information is retrieved from customer system</a:t>
            </a:r>
          </a:p>
        </p:txBody>
      </p:sp>
      <p:sp>
        <p:nvSpPr>
          <p:cNvPr id="4" name="Slide Number Placeholder 3">
            <a:extLst>
              <a:ext uri="{FF2B5EF4-FFF2-40B4-BE49-F238E27FC236}">
                <a16:creationId xmlns:a16="http://schemas.microsoft.com/office/drawing/2014/main" id="{A40D6AA5-E6DA-9D71-202C-A51D07B63BB4}"/>
              </a:ext>
            </a:extLst>
          </p:cNvPr>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186039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16</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17</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18</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19</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303615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24</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26</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28</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29</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E1993-B3FB-D3EA-BCA7-F953ABE4C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E6EFA-AB01-916D-11EC-46455A9F3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C1A34-9676-87DD-A590-5FB4EB74B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top 25 users by query count and </a:t>
            </a:r>
            <a:r>
              <a:rPr lang="en-US" dirty="0" err="1"/>
              <a:t>cpu</a:t>
            </a:r>
            <a:r>
              <a:rPr lang="en-US"/>
              <a:t> usage</a:t>
            </a:r>
            <a:endParaRPr lang="en-US" dirty="0"/>
          </a:p>
        </p:txBody>
      </p:sp>
      <p:sp>
        <p:nvSpPr>
          <p:cNvPr id="4" name="Slide Number Placeholder 3">
            <a:extLst>
              <a:ext uri="{FF2B5EF4-FFF2-40B4-BE49-F238E27FC236}">
                <a16:creationId xmlns:a16="http://schemas.microsoft.com/office/drawing/2014/main" id="{C92ED988-503E-DB95-11DC-33AF96D801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396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36</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37</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38</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39</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44</a:t>
            </a:fld>
            <a:endParaRPr lang="en-PK" dirty="0"/>
          </a:p>
        </p:txBody>
      </p:sp>
    </p:spTree>
    <p:extLst>
      <p:ext uri="{BB962C8B-B14F-4D97-AF65-F5344CB8AC3E}">
        <p14:creationId xmlns:p14="http://schemas.microsoft.com/office/powerpoint/2010/main" val="98742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average of daily </a:t>
            </a:r>
            <a:r>
              <a:rPr lang="en-US" dirty="0" err="1"/>
              <a:t>peak_cpu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Quarterly average of daily </a:t>
            </a:r>
            <a:r>
              <a:rPr lang="en-US" dirty="0" err="1"/>
              <a:t>peak_cpu</a:t>
            </a:r>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46</a:t>
            </a:fld>
            <a:endParaRPr lang="en-PK" dirty="0"/>
          </a:p>
        </p:txBody>
      </p:sp>
    </p:spTree>
    <p:extLst>
      <p:ext uri="{BB962C8B-B14F-4D97-AF65-F5344CB8AC3E}">
        <p14:creationId xmlns:p14="http://schemas.microsoft.com/office/powerpoint/2010/main" val="3466802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48</a:t>
            </a:fld>
            <a:endParaRPr lang="en-PK" dirty="0"/>
          </a:p>
        </p:txBody>
      </p:sp>
    </p:spTree>
    <p:extLst>
      <p:ext uri="{BB962C8B-B14F-4D97-AF65-F5344CB8AC3E}">
        <p14:creationId xmlns:p14="http://schemas.microsoft.com/office/powerpoint/2010/main" val="2297082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59</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a:p>
          <a:p>
            <a:endParaRPr lang="en-US"/>
          </a:p>
        </p:txBody>
      </p:sp>
      <p:sp>
        <p:nvSpPr>
          <p:cNvPr id="4" name="Slide Number Placeholder 3"/>
          <p:cNvSpPr>
            <a:spLocks noGrp="1"/>
          </p:cNvSpPr>
          <p:nvPr>
            <p:ph type="sldNum" sz="quarter" idx="5"/>
          </p:nvPr>
        </p:nvSpPr>
        <p:spPr/>
        <p:txBody>
          <a:bodyPr/>
          <a:lstStyle/>
          <a:p>
            <a:fld id="{830CB422-1C33-CB43-B2F9-92730F80FF20}" type="slidenum">
              <a:rPr lang="en-US" smtClean="0"/>
              <a:t>8</a:t>
            </a:fld>
            <a:endParaRPr lang="en-US" dirty="0"/>
          </a:p>
        </p:txBody>
      </p:sp>
    </p:spTree>
    <p:extLst>
      <p:ext uri="{BB962C8B-B14F-4D97-AF65-F5344CB8AC3E}">
        <p14:creationId xmlns:p14="http://schemas.microsoft.com/office/powerpoint/2010/main" val="155912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9</a:t>
            </a:fld>
            <a:endParaRPr lang="en-PK" dirty="0"/>
          </a:p>
        </p:txBody>
      </p:sp>
    </p:spTree>
    <p:extLst>
      <p:ext uri="{BB962C8B-B14F-4D97-AF65-F5344CB8AC3E}">
        <p14:creationId xmlns:p14="http://schemas.microsoft.com/office/powerpoint/2010/main" val="413610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11</a:t>
            </a:fld>
            <a:endParaRPr lang="en-US" dirty="0"/>
          </a:p>
        </p:txBody>
      </p:sp>
    </p:spTree>
    <p:extLst>
      <p:ext uri="{BB962C8B-B14F-4D97-AF65-F5344CB8AC3E}">
        <p14:creationId xmlns:p14="http://schemas.microsoft.com/office/powerpoint/2010/main" val="3739937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12</a:t>
            </a:fld>
            <a:endParaRPr lang="en-PK" dirty="0"/>
          </a:p>
        </p:txBody>
      </p:sp>
    </p:spTree>
    <p:extLst>
      <p:ext uri="{BB962C8B-B14F-4D97-AF65-F5344CB8AC3E}">
        <p14:creationId xmlns:p14="http://schemas.microsoft.com/office/powerpoint/2010/main" val="4000425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74433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5" r:id="rId49"/>
    <p:sldLayoutId id="2147483717" r:id="rId50"/>
    <p:sldLayoutId id="2147483718" r:id="rId51"/>
    <p:sldLayoutId id="2147483721" r:id="rId52"/>
    <p:sldLayoutId id="2147483722"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9.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9.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9.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9.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9.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9.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9.xml"/><Relationship Id="rId1" Type="http://schemas.openxmlformats.org/officeDocument/2006/relationships/tags" Target="../tags/tag12.xml"/><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9.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9.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9.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29.xml"/><Relationship Id="rId1" Type="http://schemas.openxmlformats.org/officeDocument/2006/relationships/slideLayout" Target="../slideLayouts/slideLayout51.xml"/><Relationship Id="rId4" Type="http://schemas.openxmlformats.org/officeDocument/2006/relationships/hyperlink" Target="https://docs.teradata.com/r/Enterprise_IntelliFlex_VMware/Database-Analytic-Function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0.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0.xml"/><Relationship Id="rId1" Type="http://schemas.openxmlformats.org/officeDocument/2006/relationships/tags" Target="../tags/tag2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0.xml"/><Relationship Id="rId1" Type="http://schemas.openxmlformats.org/officeDocument/2006/relationships/tags" Target="../tags/tag2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9.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1.xml"/><Relationship Id="rId1" Type="http://schemas.openxmlformats.org/officeDocument/2006/relationships/tags" Target="../tags/tag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1.xml"/><Relationship Id="rId1" Type="http://schemas.openxmlformats.org/officeDocument/2006/relationships/tags" Target="../tags/tag2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9.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9.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05595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786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442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72928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67BF-277B-C368-274A-AFDBB72FD2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E1A8DA-D6C4-5ADC-0EE5-7582DB653C8D}"/>
              </a:ext>
            </a:extLst>
          </p:cNvPr>
          <p:cNvSpPr>
            <a:spLocks noGrp="1"/>
          </p:cNvSpPr>
          <p:nvPr>
            <p:ph type="title"/>
          </p:nvPr>
        </p:nvSpPr>
        <p:spPr>
          <a:xfrm>
            <a:off x="504825" y="496493"/>
            <a:ext cx="11277600" cy="622094"/>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09A59C33-C0C5-F318-C417-C160D8A6B44C}"/>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6606D84-4BB9-AE85-2FF6-DB2DEC496C72}"/>
              </a:ext>
            </a:extLst>
          </p:cNvPr>
          <p:cNvGraphicFramePr>
            <a:graphicFrameLocks noGrp="1"/>
          </p:cNvGraphicFramePr>
          <p:nvPr>
            <p:ph sz="quarter" idx="16"/>
          </p:nvPr>
        </p:nvGraphicFramePr>
        <p:xfrm>
          <a:off x="1799355" y="956264"/>
          <a:ext cx="8686800" cy="5448599"/>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828800">
                  <a:extLst>
                    <a:ext uri="{9D8B030D-6E8A-4147-A177-3AD203B41FA5}">
                      <a16:colId xmlns:a16="http://schemas.microsoft.com/office/drawing/2014/main" val="251619454"/>
                    </a:ext>
                  </a:extLst>
                </a:gridCol>
                <a:gridCol w="1828800">
                  <a:extLst>
                    <a:ext uri="{9D8B030D-6E8A-4147-A177-3AD203B41FA5}">
                      <a16:colId xmlns:a16="http://schemas.microsoft.com/office/drawing/2014/main" val="2411404014"/>
                    </a:ext>
                  </a:extLst>
                </a:gridCol>
                <a:gridCol w="1828800">
                  <a:extLst>
                    <a:ext uri="{9D8B030D-6E8A-4147-A177-3AD203B41FA5}">
                      <a16:colId xmlns:a16="http://schemas.microsoft.com/office/drawing/2014/main" val="2603198927"/>
                    </a:ext>
                  </a:extLst>
                </a:gridCol>
                <a:gridCol w="1828800">
                  <a:extLst>
                    <a:ext uri="{9D8B030D-6E8A-4147-A177-3AD203B41FA5}">
                      <a16:colId xmlns:a16="http://schemas.microsoft.com/office/drawing/2014/main" val="1497775689"/>
                    </a:ext>
                  </a:extLst>
                </a:gridCol>
              </a:tblGrid>
              <a:tr h="237563">
                <a:tc>
                  <a:txBody>
                    <a:bodyPr/>
                    <a:lstStyle/>
                    <a:p>
                      <a:pPr algn="ctr" fontAlgn="b">
                        <a:defRPr sz="800">
                          <a:solidFill>
                            <a:schemeClr val="bg1"/>
                          </a:solidFill>
                          <a:latin typeface="+mn-lt"/>
                        </a:defRPr>
                      </a:pPr>
                      <a:r>
                        <a:rPr lang="en-US" sz="900" dirty="0"/>
                        <a:t>Date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err="1"/>
                        <a:t>CPU_COD_PM_Active_Pct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fr-FR" sz="900" dirty="0" err="1"/>
                        <a:t>CPU_COD_WM_Active_Pct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b="0" kern="1200" dirty="0" err="1">
                          <a:solidFill>
                            <a:schemeClr val="bg1"/>
                          </a:solidFill>
                          <a:latin typeface="+mn-lt"/>
                          <a:ea typeface="+mn-ea"/>
                          <a:cs typeface="+mn-cs"/>
                        </a:rPr>
                        <a:t>TD_Enabled_CPUs_Pct</a:t>
                      </a:r>
                      <a:endParaRPr lang="en-US" sz="900" b="0"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800">
                          <a:solidFill>
                            <a:schemeClr val="bg1"/>
                          </a:solidFill>
                          <a:latin typeface="+mn-lt"/>
                        </a:defRPr>
                      </a:pPr>
                      <a:r>
                        <a:rPr lang="en-US" sz="900" b="0" kern="1200" dirty="0" err="1">
                          <a:solidFill>
                            <a:schemeClr val="bg1"/>
                          </a:solidFill>
                          <a:latin typeface="+mn-lt"/>
                          <a:ea typeface="+mn-ea"/>
                          <a:cs typeface="+mn-cs"/>
                        </a:rPr>
                        <a:t>CPU_COD_Total_Active_Pct</a:t>
                      </a:r>
                      <a:endParaRPr lang="en-US" sz="900" b="0" kern="1200" dirty="0">
                        <a:solidFill>
                          <a:schemeClr val="bg1"/>
                        </a:solidFill>
                        <a:latin typeface="+mn-lt"/>
                        <a:ea typeface="+mn-ea"/>
                        <a:cs typeface="+mn-cs"/>
                      </a:endParaRPr>
                    </a:p>
                  </a:txBody>
                  <a:tcPr marL="900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64592">
                <a:tc>
                  <a:txBody>
                    <a:bodyPr/>
                    <a:lstStyle/>
                    <a:p>
                      <a:pPr marL="0" algn="ct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--resusage_cpu_cod.csv[4]}}</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a:t>
                      </a:r>
                      <a:r>
                        <a:rPr lang="en-US" sz="900" b="0" kern="1200" dirty="0">
                          <a:solidFill>
                            <a:srgbClr val="6B767D"/>
                          </a:solidFill>
                          <a:latin typeface="+mn-lt"/>
                          <a:ea typeface="+mn-ea"/>
                          <a:cs typeface="+mn-cs"/>
                        </a:rPr>
                        <a:t>cpu</a:t>
                      </a:r>
                      <a:r>
                        <a:rPr lang="en-US" sz="900" kern="1200" dirty="0">
                          <a:solidFill>
                            <a:srgbClr val="6B767D"/>
                          </a:solidFill>
                          <a:latin typeface="+mn-lt"/>
                          <a:ea typeface="+mn-ea"/>
                          <a:cs typeface="+mn-cs"/>
                        </a:rPr>
                        <a:t>_cod.csv[5]}}</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64592">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3235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247338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576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22206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87852407"/>
                  </a:ext>
                </a:extLst>
              </a:tr>
            </a:tbl>
          </a:graphicData>
        </a:graphic>
      </p:graphicFrame>
    </p:spTree>
    <p:extLst>
      <p:ext uri="{BB962C8B-B14F-4D97-AF65-F5344CB8AC3E}">
        <p14:creationId xmlns:p14="http://schemas.microsoft.com/office/powerpoint/2010/main" val="118177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26209-8BC0-27C6-2C5F-0AF9A6C7E9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8956C37-B9DD-B39A-78D7-DCF465C0CF97}"/>
              </a:ext>
            </a:extLst>
          </p:cNvPr>
          <p:cNvSpPr>
            <a:spLocks noGrp="1"/>
          </p:cNvSpPr>
          <p:nvPr>
            <p:ph type="title"/>
          </p:nvPr>
        </p:nvSpPr>
        <p:spPr>
          <a:xfrm>
            <a:off x="504825" y="496492"/>
            <a:ext cx="11277600" cy="1409700"/>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6CBDC46E-23F7-E412-EB40-6CCAAE7B1EE7}"/>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945C3C2B-E31C-E192-F663-A6254D5B87B0}"/>
              </a:ext>
            </a:extLst>
          </p:cNvPr>
          <p:cNvSpPr/>
          <p:nvPr/>
        </p:nvSpPr>
        <p:spPr>
          <a:xfrm>
            <a:off x="657225" y="1201342"/>
            <a:ext cx="109728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--resusage_cpu_cod.png}}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37A6C93-0420-D969-A227-DA35F8BDE9DF}"/>
              </a:ext>
            </a:extLst>
          </p:cNvPr>
          <p:cNvSpPr/>
          <p:nvPr/>
        </p:nvSpPr>
        <p:spPr>
          <a:xfrm>
            <a:off x="657225" y="1201342"/>
            <a:ext cx="109728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extLst>
      <p:ext uri="{BB962C8B-B14F-4D97-AF65-F5344CB8AC3E}">
        <p14:creationId xmlns:p14="http://schemas.microsoft.com/office/powerpoint/2010/main" val="267708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23</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248792" y="845053"/>
            <a:ext cx="10058400" cy="548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248792" y="845053"/>
            <a:ext cx="10058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14-81D7-6716-0400-474DE2A78F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81A9BD-56CC-1953-45D4-EDBC5AFE0B1D}"/>
              </a:ext>
            </a:extLst>
          </p:cNvPr>
          <p:cNvSpPr>
            <a:spLocks noGrp="1"/>
          </p:cNvSpPr>
          <p:nvPr>
            <p:ph type="title"/>
          </p:nvPr>
        </p:nvSpPr>
        <p:spPr>
          <a:xfrm>
            <a:off x="529739" y="645256"/>
            <a:ext cx="11277600" cy="1409700"/>
          </a:xfrm>
        </p:spPr>
        <p:txBody>
          <a:bodyPr/>
          <a:lstStyle/>
          <a:p>
            <a:r>
              <a:rPr lang="en-US" dirty="0"/>
              <a:t>Top 25 Users</a:t>
            </a:r>
          </a:p>
        </p:txBody>
      </p:sp>
      <p:sp>
        <p:nvSpPr>
          <p:cNvPr id="6" name="Rectangle 5">
            <a:extLst>
              <a:ext uri="{FF2B5EF4-FFF2-40B4-BE49-F238E27FC236}">
                <a16:creationId xmlns:a16="http://schemas.microsoft.com/office/drawing/2014/main" id="{A3CFA6EA-9698-BC2B-849E-899A396A334E}"/>
              </a:ext>
            </a:extLst>
          </p:cNvPr>
          <p:cNvSpPr/>
          <p:nvPr/>
        </p:nvSpPr>
        <p:spPr>
          <a:xfrm>
            <a:off x="581255" y="1266896"/>
            <a:ext cx="109728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pic:oap</a:t>
            </a:r>
            <a:r>
              <a:rPr lang="en-US" dirty="0">
                <a:solidFill>
                  <a:schemeClr val="accent6"/>
                </a:solidFill>
              </a:rPr>
              <a:t>--top_25_users.png}}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D65E7204-5ADD-63F5-6570-8346EC78F7AF}"/>
              </a:ext>
            </a:extLst>
          </p:cNvPr>
          <p:cNvSpPr/>
          <p:nvPr/>
        </p:nvSpPr>
        <p:spPr>
          <a:xfrm>
            <a:off x="581255" y="1266896"/>
            <a:ext cx="109728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6675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31</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35</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32A8-21DC-11BA-1F2A-B91F6B537F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E8F3C5-5A0C-E1EF-4BE5-61F374BE4DCB}"/>
              </a:ext>
            </a:extLst>
          </p:cNvPr>
          <p:cNvSpPr>
            <a:spLocks noGrp="1"/>
          </p:cNvSpPr>
          <p:nvPr>
            <p:ph type="title"/>
          </p:nvPr>
        </p:nvSpPr>
        <p:spPr>
          <a:xfrm>
            <a:off x="457200" y="2112886"/>
            <a:ext cx="7955280" cy="1925714"/>
          </a:xfrm>
        </p:spPr>
        <p:txBody>
          <a:bodyPr/>
          <a:lstStyle/>
          <a:p>
            <a:r>
              <a:rPr lang="en-US" sz="4400" dirty="0"/>
              <a:t>One Year Trend</a:t>
            </a:r>
            <a:br>
              <a:rPr lang="en-US" sz="4400" dirty="0"/>
            </a:br>
            <a:br>
              <a:rPr lang="en-US" sz="1500" dirty="0"/>
            </a:br>
            <a:r>
              <a:rPr lang="en-US" sz="1500" dirty="0"/>
              <a:t> </a:t>
            </a:r>
          </a:p>
        </p:txBody>
      </p:sp>
      <p:sp>
        <p:nvSpPr>
          <p:cNvPr id="6" name="Text Placeholder 5">
            <a:extLst>
              <a:ext uri="{FF2B5EF4-FFF2-40B4-BE49-F238E27FC236}">
                <a16:creationId xmlns:a16="http://schemas.microsoft.com/office/drawing/2014/main" id="{44EAD02B-0B56-AD96-06D6-E4CC4EF6AC71}"/>
              </a:ext>
            </a:extLst>
          </p:cNvPr>
          <p:cNvSpPr>
            <a:spLocks noGrp="1"/>
          </p:cNvSpPr>
          <p:nvPr>
            <p:ph type="body" idx="1"/>
          </p:nvPr>
        </p:nvSpPr>
        <p:spPr>
          <a:xfrm>
            <a:off x="457200" y="4625266"/>
            <a:ext cx="6234545" cy="426794"/>
          </a:xfrm>
        </p:spPr>
        <p:txBody>
          <a:bodyPr anchor="ctr"/>
          <a:lstStyle/>
          <a:p>
            <a:pPr>
              <a:defRPr>
                <a:solidFill/>
              </a:defRPr>
            </a:pPr>
            <a:r>
              <a:rPr lang="en-US">
                <a:solidFill/>
              </a:rPr>
              <a:t>Activity Count, Disk Space, CPU Usage &amp; I/O Busy</a:t>
            </a:r>
            <a:endParaRPr>
              <a:solidFill/>
            </a:endParaRPr>
          </a:p>
        </p:txBody>
      </p:sp>
    </p:spTree>
    <p:extLst>
      <p:ext uri="{BB962C8B-B14F-4D97-AF65-F5344CB8AC3E}">
        <p14:creationId xmlns:p14="http://schemas.microsoft.com/office/powerpoint/2010/main" val="3868535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1059386"/>
          <a:ext cx="10972800" cy="2843132"/>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281269">
                  <a:extLst>
                    <a:ext uri="{9D8B030D-6E8A-4147-A177-3AD203B41FA5}">
                      <a16:colId xmlns:a16="http://schemas.microsoft.com/office/drawing/2014/main" val="251619454"/>
                    </a:ext>
                  </a:extLst>
                </a:gridCol>
                <a:gridCol w="1407110">
                  <a:extLst>
                    <a:ext uri="{9D8B030D-6E8A-4147-A177-3AD203B41FA5}">
                      <a16:colId xmlns:a16="http://schemas.microsoft.com/office/drawing/2014/main" val="2839257950"/>
                    </a:ext>
                  </a:extLst>
                </a:gridCol>
                <a:gridCol w="1185169">
                  <a:extLst>
                    <a:ext uri="{9D8B030D-6E8A-4147-A177-3AD203B41FA5}">
                      <a16:colId xmlns:a16="http://schemas.microsoft.com/office/drawing/2014/main" val="3032678099"/>
                    </a:ext>
                  </a:extLst>
                </a:gridCol>
                <a:gridCol w="1380478">
                  <a:extLst>
                    <a:ext uri="{9D8B030D-6E8A-4147-A177-3AD203B41FA5}">
                      <a16:colId xmlns:a16="http://schemas.microsoft.com/office/drawing/2014/main" val="2017728927"/>
                    </a:ext>
                  </a:extLst>
                </a:gridCol>
                <a:gridCol w="1287262">
                  <a:extLst>
                    <a:ext uri="{9D8B030D-6E8A-4147-A177-3AD203B41FA5}">
                      <a16:colId xmlns:a16="http://schemas.microsoft.com/office/drawing/2014/main" val="2397619892"/>
                    </a:ext>
                  </a:extLst>
                </a:gridCol>
                <a:gridCol w="1562470">
                  <a:extLst>
                    <a:ext uri="{9D8B030D-6E8A-4147-A177-3AD203B41FA5}">
                      <a16:colId xmlns:a16="http://schemas.microsoft.com/office/drawing/2014/main" val="2331473046"/>
                    </a:ext>
                  </a:extLst>
                </a:gridCol>
                <a:gridCol w="1497442">
                  <a:extLst>
                    <a:ext uri="{9D8B030D-6E8A-4147-A177-3AD203B41FA5}">
                      <a16:colId xmlns:a16="http://schemas.microsoft.com/office/drawing/2014/main" val="2411404014"/>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err="1"/>
                        <a:t>LogDayCnt</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--activity_counts_monthly_summary.csv[2]}}</a:t>
                      </a:r>
                      <a:endParaRPr sz="900" b="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--activity_counts_monthly_summary.csv[3]}}</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--activity_counts_monthly_summary.csv[5]}}</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--activity_counts_monthly_summary.csv[7]}}</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--activity_counts_monthly_summary.csv[8]}}</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--activity_counts_monthly_summary.csv[9]}}</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a:t>
                      </a:r>
                      <a:r>
                        <a:rPr lang="en-GB" sz="900" b="0" kern="1200">
                          <a:solidFill>
                            <a:srgbClr val="6B767D"/>
                          </a:solidFill>
                          <a:latin typeface="+mn-lt"/>
                          <a:ea typeface="+mn-ea"/>
                          <a:cs typeface="+mn-cs"/>
                        </a:rPr>
                        <a:t>[11]}}</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8641841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227570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6986600"/>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41408001"/>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5239"/>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a:solidFill>
                  <a:schemeClr val="tx1"/>
                </a:solidFill>
              </a:rPr>
              <a:t>pic:</a:t>
            </a:r>
            <a:r>
              <a:rPr lang="en-GB">
                <a:solidFill>
                  <a:schemeClr val="tx1"/>
                </a:solidFill>
              </a:rPr>
              <a:t>vhc--activity_counts_monthly_summary</a:t>
            </a:r>
            <a:r>
              <a:rPr lang="en-US">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840630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2649930"/>
          <a:ext cx="4968257" cy="1555808"/>
        </p:xfrm>
        <a:graphic>
          <a:graphicData uri="http://schemas.openxmlformats.org/drawingml/2006/table">
            <a:tbl>
              <a:tblPr firstRow="1" bandRow="1">
                <a:tableStyleId>{9DCAF9ED-07DC-4A11-8D7F-57B35C25682E}</a:tableStyleId>
              </a:tblPr>
              <a:tblGrid>
                <a:gridCol w="1678447">
                  <a:extLst>
                    <a:ext uri="{9D8B030D-6E8A-4147-A177-3AD203B41FA5}">
                      <a16:colId xmlns:a16="http://schemas.microsoft.com/office/drawing/2014/main" val="3418245233"/>
                    </a:ext>
                  </a:extLst>
                </a:gridCol>
                <a:gridCol w="1567908">
                  <a:extLst>
                    <a:ext uri="{9D8B030D-6E8A-4147-A177-3AD203B41FA5}">
                      <a16:colId xmlns:a16="http://schemas.microsoft.com/office/drawing/2014/main" val="251619454"/>
                    </a:ext>
                  </a:extLst>
                </a:gridCol>
                <a:gridCol w="1721902">
                  <a:extLst>
                    <a:ext uri="{9D8B030D-6E8A-4147-A177-3AD203B41FA5}">
                      <a16:colId xmlns:a16="http://schemas.microsoft.com/office/drawing/2014/main" val="2839257950"/>
                    </a:ext>
                  </a:extLst>
                </a:gridCol>
              </a:tblGrid>
              <a:tr h="301879">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228600">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232398">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6238559" y="1759054"/>
            <a:ext cx="54864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activity_counts_quarterly_summary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6238559" y="1759054"/>
            <a:ext cx="54864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4119546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060704"/>
          <a:ext cx="6400800" cy="2707006"/>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253082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3472914"/>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502068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39556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4448"/>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diskspace_monthly_Summary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1784479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534940"/>
          <a:ext cx="6400800" cy="1306532"/>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a:t>
                      </a:r>
                      <a:r>
                        <a:rPr lang="en-GB" sz="900" b="0" kern="1200">
                          <a:solidFill>
                            <a:srgbClr val="6B767D"/>
                          </a:solidFill>
                          <a:latin typeface="+mn-lt"/>
                          <a:ea typeface="+mn-ea"/>
                          <a:cs typeface="+mn-cs"/>
                        </a:rPr>
                        <a:t>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12479709"/>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065520"/>
            <a:ext cx="73152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065520"/>
            <a:ext cx="73152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2243563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CPU Usage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3DF44905-4B42-3669-22F1-18D614DC7D2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8" name="TextBox 7">
            <a:extLst>
              <a:ext uri="{FF2B5EF4-FFF2-40B4-BE49-F238E27FC236}">
                <a16:creationId xmlns:a16="http://schemas.microsoft.com/office/drawing/2014/main" id="{9773963D-486D-AFC1-3CC5-C8BAAE1E5FAF}"/>
              </a:ext>
            </a:extLst>
          </p:cNvPr>
          <p:cNvSpPr txBox="1"/>
          <p:nvPr/>
        </p:nvSpPr>
        <p:spPr>
          <a:xfrm>
            <a:off x="1142259" y="5360432"/>
            <a:ext cx="9703293" cy="442806"/>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200" dirty="0"/>
              <a:t>Average CPU Use% is calculated against enabled capacity under COD. For instance, with 54% of total CPU enabled, utilization can go as high as 100% of the enabled capacity</a:t>
            </a:r>
          </a:p>
        </p:txBody>
      </p:sp>
    </p:spTree>
    <p:extLst>
      <p:ext uri="{BB962C8B-B14F-4D97-AF65-F5344CB8AC3E}">
        <p14:creationId xmlns:p14="http://schemas.microsoft.com/office/powerpoint/2010/main" val="96529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1C87-822B-F587-131C-34C149E28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0C457-5050-40FB-CFBF-C4715CE9B72C}"/>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Peak CPU Usage Comparison</a:t>
            </a:r>
            <a:endParaRPr lang="en-US" dirty="0"/>
          </a:p>
        </p:txBody>
      </p:sp>
      <p:sp>
        <p:nvSpPr>
          <p:cNvPr id="3" name="Rectangle 2">
            <a:extLst>
              <a:ext uri="{FF2B5EF4-FFF2-40B4-BE49-F238E27FC236}">
                <a16:creationId xmlns:a16="http://schemas.microsoft.com/office/drawing/2014/main" id="{3945C96E-F9D8-45CC-8BA9-57EA9859074A}"/>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99B7311F-C9DC-73EB-B90F-EDA24CF6C373}"/>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9E4F2E35-B6BA-B511-3C9E-C4231B4893ED}"/>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5F43BB1C-E648-48D9-CCFD-DEB95792D6D9}"/>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72C7FCDF-F0DC-E833-114F-82C25452436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8" name="TextBox 7">
            <a:extLst>
              <a:ext uri="{FF2B5EF4-FFF2-40B4-BE49-F238E27FC236}">
                <a16:creationId xmlns:a16="http://schemas.microsoft.com/office/drawing/2014/main" id="{EA9CD795-169F-79C4-1BED-685A02C42D11}"/>
              </a:ext>
            </a:extLst>
          </p:cNvPr>
          <p:cNvSpPr txBox="1"/>
          <p:nvPr/>
        </p:nvSpPr>
        <p:spPr>
          <a:xfrm>
            <a:off x="1143000" y="5358384"/>
            <a:ext cx="9703293" cy="442806"/>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200" dirty="0"/>
              <a:t>Peak CPU Use% is calculated against enabled capacity under COD. For instance, with 54% of total CPU enabled, utilization can go as high as 100% of the enabled capacity</a:t>
            </a:r>
          </a:p>
        </p:txBody>
      </p:sp>
    </p:spTree>
    <p:extLst>
      <p:ext uri="{BB962C8B-B14F-4D97-AF65-F5344CB8AC3E}">
        <p14:creationId xmlns:p14="http://schemas.microsoft.com/office/powerpoint/2010/main" val="334679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CPU Usage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77002"/>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77003"/>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3E9416FD-C97E-F12D-AECC-E46FC09A015E}"/>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2195720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B85E-5624-215A-4102-10613F922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524F6-6D6F-888A-8EB4-451AAE29A3B1}"/>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Peak CPU Usage Heatmap</a:t>
            </a:r>
            <a:endParaRPr lang="en-US" dirty="0"/>
          </a:p>
        </p:txBody>
      </p:sp>
      <p:sp>
        <p:nvSpPr>
          <p:cNvPr id="3" name="Rectangle 2">
            <a:extLst>
              <a:ext uri="{FF2B5EF4-FFF2-40B4-BE49-F238E27FC236}">
                <a16:creationId xmlns:a16="http://schemas.microsoft.com/office/drawing/2014/main" id="{470F5E87-F20C-BC2B-AF80-7D1E0F0C9A4D}"/>
              </a:ext>
            </a:extLst>
          </p:cNvPr>
          <p:cNvSpPr>
            <a:spLocks/>
          </p:cNvSpPr>
          <p:nvPr/>
        </p:nvSpPr>
        <p:spPr>
          <a:xfrm>
            <a:off x="1730481" y="1554480"/>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a:solidFill>
                  <a:schemeClr val="tx1"/>
                </a:solidFill>
              </a:rPr>
              <a:t>vhc--system_monthly_peak_cpu_heatmap.png</a:t>
            </a:r>
            <a:r>
              <a:rPr lang="en-US" dirty="0">
                <a:solidFill>
                  <a:schemeClr val="tx1"/>
                </a:solidFill>
              </a:rPr>
              <a:t>}}</a:t>
            </a:r>
          </a:p>
        </p:txBody>
      </p:sp>
      <p:sp>
        <p:nvSpPr>
          <p:cNvPr id="4" name="Rectangle 3">
            <a:extLst>
              <a:ext uri="{FF2B5EF4-FFF2-40B4-BE49-F238E27FC236}">
                <a16:creationId xmlns:a16="http://schemas.microsoft.com/office/drawing/2014/main" id="{A168A802-3DD0-7788-7263-D95AB6F4781F}"/>
              </a:ext>
            </a:extLst>
          </p:cNvPr>
          <p:cNvSpPr/>
          <p:nvPr/>
        </p:nvSpPr>
        <p:spPr>
          <a:xfrm>
            <a:off x="1730481" y="1554480"/>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5CE75E4C-7481-9F30-3CD0-164D407346AE}"/>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1775917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IO Busy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0BCF8B3C-891B-1F01-E397-F93E39A316C6}"/>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extLst>
      <p:ext uri="{BB962C8B-B14F-4D97-AF65-F5344CB8AC3E}">
        <p14:creationId xmlns:p14="http://schemas.microsoft.com/office/powerpoint/2010/main" val="215796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IO Busy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18906"/>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18907"/>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507085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2" y="4078132"/>
            <a:ext cx="3957009"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a:t>
            </a:r>
            <a:r>
              <a:rPr lang="en-GB" sz="1600" b="1">
                <a:solidFill>
                  <a:schemeClr val="tx1"/>
                </a:solidFill>
              </a:rPr>
              <a:t>[1:1]}}</a:t>
            </a:r>
            <a:endParaRPr lang="en-GB" sz="1600" b="1" dirty="0">
              <a:solidFill>
                <a:schemeClr val="tx1"/>
              </a:solidFill>
            </a:endParaRP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Total Data </a:t>
            </a:r>
            <a:r>
              <a:rPr lang="en-GB" b="1" dirty="0">
                <a:solidFill>
                  <a:schemeClr val="tx2"/>
                </a:solidFill>
              </a:rPr>
              <a:t>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8145262" cy="1925714"/>
          </a:xfrm>
        </p:spPr>
        <p:txBody>
          <a:bodyPr/>
          <a:lstStyle/>
          <a:p>
            <a:r>
              <a:rPr lang="en-US" sz="4400" dirty="0"/>
              <a:t>Platform Resource Consumption</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46174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7785</TotalTime>
  <Words>7956</Words>
  <Application>Microsoft Office PowerPoint</Application>
  <PresentationFormat>Widescreen</PresentationFormat>
  <Paragraphs>656</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Calibri</vt:lpstr>
      <vt:lpstr>Symbol</vt:lpstr>
      <vt:lpstr>Arial</vt:lpstr>
      <vt:lpstr>Inter SemiBold</vt:lpstr>
      <vt:lpstr>Inter Light</vt:lpstr>
      <vt:lpstr>Microsoft Sans Serif</vt:lpstr>
      <vt:lpstr>Inter</vt:lpstr>
      <vt:lpstr>Times New Roman</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vt:lpstr>
      <vt:lpstr>System CPU Usage </vt:lpstr>
      <vt:lpstr>System CPU Usage - HeatMaps </vt:lpstr>
      <vt:lpstr>System Peak CPU Usage - HeatMaps </vt:lpstr>
      <vt:lpstr>System IO Busy</vt:lpstr>
      <vt:lpstr>System IO Busy – HeatMaps</vt:lpstr>
      <vt:lpstr>PowerPoint Presentation</vt:lpstr>
      <vt:lpstr>Resusage CPU COD</vt:lpstr>
      <vt:lpstr>Resusage CPU COD</vt:lpstr>
      <vt:lpstr>System CPU Usage</vt:lpstr>
      <vt:lpstr>System CPU Usage - HeatMaps </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One Year Trend   </vt:lpstr>
      <vt:lpstr>Activity Count: Month Over Month Comparison</vt:lpstr>
      <vt:lpstr>Activity Count: Quarter Over Quarter Comparison</vt:lpstr>
      <vt:lpstr>Disk Space: Month Over Month Comparison</vt:lpstr>
      <vt:lpstr>Disk Space: Quarter Over Quarter Comparison</vt:lpstr>
      <vt:lpstr>Average CPU Usage Comparison</vt:lpstr>
      <vt:lpstr>Peak CPU Usage Comparison</vt:lpstr>
      <vt:lpstr>Monthly CPU Usage Heatmap</vt:lpstr>
      <vt:lpstr>Monthly Peak CPU Usage Heatmap</vt:lpstr>
      <vt:lpstr>Average IO Busy Comparison</vt:lpstr>
      <vt:lpstr>Monthly IO Busy Heatmap</vt:lpstr>
      <vt:lpstr>Backup Slides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145</cp:revision>
  <dcterms:created xsi:type="dcterms:W3CDTF">2023-09-29T21:44:38Z</dcterms:created>
  <dcterms:modified xsi:type="dcterms:W3CDTF">2025-09-01T11:50:27Z</dcterms:modified>
  <cp:category/>
</cp:coreProperties>
</file>